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4"/>
  </p:sldMasterIdLst>
  <p:notesMasterIdLst>
    <p:notesMasterId r:id="rId19"/>
  </p:notesMasterIdLst>
  <p:handoutMasterIdLst>
    <p:handoutMasterId r:id="rId20"/>
  </p:handoutMasterIdLst>
  <p:sldIdLst>
    <p:sldId id="1519" r:id="rId5"/>
    <p:sldId id="1520" r:id="rId6"/>
    <p:sldId id="1525" r:id="rId7"/>
    <p:sldId id="1524" r:id="rId8"/>
    <p:sldId id="1526" r:id="rId9"/>
    <p:sldId id="1511" r:id="rId10"/>
    <p:sldId id="1527" r:id="rId11"/>
    <p:sldId id="1528" r:id="rId12"/>
    <p:sldId id="1529" r:id="rId13"/>
    <p:sldId id="1530" r:id="rId14"/>
    <p:sldId id="1531" r:id="rId15"/>
    <p:sldId id="1532" r:id="rId16"/>
    <p:sldId id="1533" r:id="rId17"/>
    <p:sldId id="153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CAEDDD-667C-46E5-B2D1-F5935CA906B3}" v="37" dt="2026-02-10T06:17:04.990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8"/>
  </p:normalViewPr>
  <p:slideViewPr>
    <p:cSldViewPr snapToGrid="0">
      <p:cViewPr varScale="1">
        <p:scale>
          <a:sx n="74" d="100"/>
          <a:sy n="74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poor Bande" userId="f8577fc5f4bcf0dc" providerId="LiveId" clId="{34FF6716-9122-4B7C-9E26-C1159A47971E}"/>
    <pc:docChg chg="undo custSel addSld delSld modSld sldOrd">
      <pc:chgData name="Nupoor Bande" userId="f8577fc5f4bcf0dc" providerId="LiveId" clId="{34FF6716-9122-4B7C-9E26-C1159A47971E}" dt="2026-02-10T06:18:56.483" v="366" actId="1076"/>
      <pc:docMkLst>
        <pc:docMk/>
      </pc:docMkLst>
      <pc:sldChg chg="addSp modSp del mod">
        <pc:chgData name="Nupoor Bande" userId="f8577fc5f4bcf0dc" providerId="LiveId" clId="{34FF6716-9122-4B7C-9E26-C1159A47971E}" dt="2026-02-10T05:16:12.627" v="73" actId="2696"/>
        <pc:sldMkLst>
          <pc:docMk/>
          <pc:sldMk cId="1751885377" sldId="1499"/>
        </pc:sldMkLst>
        <pc:spChg chg="mod">
          <ac:chgData name="Nupoor Bande" userId="f8577fc5f4bcf0dc" providerId="LiveId" clId="{34FF6716-9122-4B7C-9E26-C1159A47971E}" dt="2026-02-10T05:16:07.320" v="72" actId="6549"/>
          <ac:spMkLst>
            <pc:docMk/>
            <pc:sldMk cId="1751885377" sldId="1499"/>
            <ac:spMk id="2" creationId="{1ECC7084-C959-6935-0D99-455326A78F99}"/>
          </ac:spMkLst>
        </pc:spChg>
        <pc:spChg chg="add mod">
          <ac:chgData name="Nupoor Bande" userId="f8577fc5f4bcf0dc" providerId="LiveId" clId="{34FF6716-9122-4B7C-9E26-C1159A47971E}" dt="2026-02-10T05:15:56.357" v="71"/>
          <ac:spMkLst>
            <pc:docMk/>
            <pc:sldMk cId="1751885377" sldId="1499"/>
            <ac:spMk id="3" creationId="{6FC2ADDE-DBEA-08CE-0ABC-927F59158066}"/>
          </ac:spMkLst>
        </pc:spChg>
      </pc:sldChg>
      <pc:sldChg chg="add del">
        <pc:chgData name="Nupoor Bande" userId="f8577fc5f4bcf0dc" providerId="LiveId" clId="{34FF6716-9122-4B7C-9E26-C1159A47971E}" dt="2026-02-10T05:16:32.167" v="76" actId="2696"/>
        <pc:sldMkLst>
          <pc:docMk/>
          <pc:sldMk cId="2262239274" sldId="1499"/>
        </pc:sldMkLst>
      </pc:sldChg>
      <pc:sldChg chg="del">
        <pc:chgData name="Nupoor Bande" userId="f8577fc5f4bcf0dc" providerId="LiveId" clId="{34FF6716-9122-4B7C-9E26-C1159A47971E}" dt="2026-02-10T05:51:54.933" v="181" actId="47"/>
        <pc:sldMkLst>
          <pc:docMk/>
          <pc:sldMk cId="1858387724" sldId="1502"/>
        </pc:sldMkLst>
      </pc:sldChg>
      <pc:sldChg chg="modSp mod ord">
        <pc:chgData name="Nupoor Bande" userId="f8577fc5f4bcf0dc" providerId="LiveId" clId="{34FF6716-9122-4B7C-9E26-C1159A47971E}" dt="2026-02-10T05:46:15.214" v="166"/>
        <pc:sldMkLst>
          <pc:docMk/>
          <pc:sldMk cId="2236553916" sldId="1511"/>
        </pc:sldMkLst>
        <pc:spChg chg="mod">
          <ac:chgData name="Nupoor Bande" userId="f8577fc5f4bcf0dc" providerId="LiveId" clId="{34FF6716-9122-4B7C-9E26-C1159A47971E}" dt="2026-02-10T05:44:44.648" v="153" actId="1076"/>
          <ac:spMkLst>
            <pc:docMk/>
            <pc:sldMk cId="2236553916" sldId="1511"/>
            <ac:spMk id="2" creationId="{75676E2C-040E-4D92-F9F7-F61C47F4F152}"/>
          </ac:spMkLst>
        </pc:spChg>
        <pc:spChg chg="mod">
          <ac:chgData name="Nupoor Bande" userId="f8577fc5f4bcf0dc" providerId="LiveId" clId="{34FF6716-9122-4B7C-9E26-C1159A47971E}" dt="2026-02-10T05:46:04.480" v="164" actId="255"/>
          <ac:spMkLst>
            <pc:docMk/>
            <pc:sldMk cId="2236553916" sldId="1511"/>
            <ac:spMk id="3" creationId="{3C6EE18F-CF72-C06C-3020-B9FA4DEAB729}"/>
          </ac:spMkLst>
        </pc:spChg>
      </pc:sldChg>
      <pc:sldChg chg="del">
        <pc:chgData name="Nupoor Bande" userId="f8577fc5f4bcf0dc" providerId="LiveId" clId="{34FF6716-9122-4B7C-9E26-C1159A47971E}" dt="2026-02-10T06:16:45.553" v="336" actId="47"/>
        <pc:sldMkLst>
          <pc:docMk/>
          <pc:sldMk cId="3272732094" sldId="1512"/>
        </pc:sldMkLst>
      </pc:sldChg>
      <pc:sldChg chg="modSp del mod">
        <pc:chgData name="Nupoor Bande" userId="f8577fc5f4bcf0dc" providerId="LiveId" clId="{34FF6716-9122-4B7C-9E26-C1159A47971E}" dt="2026-02-10T05:21:03.207" v="101" actId="47"/>
        <pc:sldMkLst>
          <pc:docMk/>
          <pc:sldMk cId="3408536552" sldId="1515"/>
        </pc:sldMkLst>
        <pc:spChg chg="mod">
          <ac:chgData name="Nupoor Bande" userId="f8577fc5f4bcf0dc" providerId="LiveId" clId="{34FF6716-9122-4B7C-9E26-C1159A47971E}" dt="2026-02-10T05:18:37.545" v="83" actId="20577"/>
          <ac:spMkLst>
            <pc:docMk/>
            <pc:sldMk cId="3408536552" sldId="1515"/>
            <ac:spMk id="2" creationId="{DB22CC9C-AE86-D77D-2F74-8B39860A88F6}"/>
          </ac:spMkLst>
        </pc:spChg>
      </pc:sldChg>
      <pc:sldChg chg="del">
        <pc:chgData name="Nupoor Bande" userId="f8577fc5f4bcf0dc" providerId="LiveId" clId="{34FF6716-9122-4B7C-9E26-C1159A47971E}" dt="2026-02-10T06:16:37.327" v="334" actId="47"/>
        <pc:sldMkLst>
          <pc:docMk/>
          <pc:sldMk cId="2123826751" sldId="1517"/>
        </pc:sldMkLst>
      </pc:sldChg>
      <pc:sldChg chg="addSp delSp modSp mod chgLayout">
        <pc:chgData name="Nupoor Bande" userId="f8577fc5f4bcf0dc" providerId="LiveId" clId="{34FF6716-9122-4B7C-9E26-C1159A47971E}" dt="2026-02-10T05:14:16.778" v="35" actId="1076"/>
        <pc:sldMkLst>
          <pc:docMk/>
          <pc:sldMk cId="3664579516" sldId="1520"/>
        </pc:sldMkLst>
        <pc:spChg chg="mod">
          <ac:chgData name="Nupoor Bande" userId="f8577fc5f4bcf0dc" providerId="LiveId" clId="{34FF6716-9122-4B7C-9E26-C1159A47971E}" dt="2026-02-10T05:13:42.539" v="32" actId="26606"/>
          <ac:spMkLst>
            <pc:docMk/>
            <pc:sldMk cId="3664579516" sldId="1520"/>
            <ac:spMk id="2" creationId="{ABCB9519-237E-F154-0775-DC5A3CDF75BA}"/>
          </ac:spMkLst>
        </pc:spChg>
        <pc:spChg chg="mod">
          <ac:chgData name="Nupoor Bande" userId="f8577fc5f4bcf0dc" providerId="LiveId" clId="{34FF6716-9122-4B7C-9E26-C1159A47971E}" dt="2026-02-10T05:14:16.778" v="35" actId="1076"/>
          <ac:spMkLst>
            <pc:docMk/>
            <pc:sldMk cId="3664579516" sldId="1520"/>
            <ac:spMk id="3" creationId="{638ACC6B-C7FD-0935-2022-57CCC9D64B5D}"/>
          </ac:spMkLst>
        </pc:spChg>
        <pc:spChg chg="add del mod">
          <ac:chgData name="Nupoor Bande" userId="f8577fc5f4bcf0dc" providerId="LiveId" clId="{34FF6716-9122-4B7C-9E26-C1159A47971E}" dt="2026-02-10T05:13:26.721" v="31" actId="931"/>
          <ac:spMkLst>
            <pc:docMk/>
            <pc:sldMk cId="3664579516" sldId="1520"/>
            <ac:spMk id="5" creationId="{E0ED4D56-5F7D-357C-64F8-D030F9EBC34B}"/>
          </ac:spMkLst>
        </pc:spChg>
        <pc:picChg chg="add mod">
          <ac:chgData name="Nupoor Bande" userId="f8577fc5f4bcf0dc" providerId="LiveId" clId="{34FF6716-9122-4B7C-9E26-C1159A47971E}" dt="2026-02-10T05:13:42.539" v="32" actId="26606"/>
          <ac:picMkLst>
            <pc:docMk/>
            <pc:sldMk cId="3664579516" sldId="1520"/>
            <ac:picMk id="7" creationId="{4571C3F9-91E1-A45E-AFE0-AFC9B74ACB96}"/>
          </ac:picMkLst>
        </pc:picChg>
        <pc:picChg chg="del">
          <ac:chgData name="Nupoor Bande" userId="f8577fc5f4bcf0dc" providerId="LiveId" clId="{34FF6716-9122-4B7C-9E26-C1159A47971E}" dt="2026-02-10T05:13:16.872" v="30" actId="21"/>
          <ac:picMkLst>
            <pc:docMk/>
            <pc:sldMk cId="3664579516" sldId="1520"/>
            <ac:picMk id="10" creationId="{B252F4F5-0329-8056-5431-FB2A9E334CE2}"/>
          </ac:picMkLst>
        </pc:picChg>
      </pc:sldChg>
      <pc:sldChg chg="del">
        <pc:chgData name="Nupoor Bande" userId="f8577fc5f4bcf0dc" providerId="LiveId" clId="{34FF6716-9122-4B7C-9E26-C1159A47971E}" dt="2026-02-10T05:16:37.191" v="77" actId="47"/>
        <pc:sldMkLst>
          <pc:docMk/>
          <pc:sldMk cId="848145152" sldId="1521"/>
        </pc:sldMkLst>
      </pc:sldChg>
      <pc:sldChg chg="del">
        <pc:chgData name="Nupoor Bande" userId="f8577fc5f4bcf0dc" providerId="LiveId" clId="{34FF6716-9122-4B7C-9E26-C1159A47971E}" dt="2026-02-10T06:16:42.974" v="335" actId="47"/>
        <pc:sldMkLst>
          <pc:docMk/>
          <pc:sldMk cId="834862053" sldId="1522"/>
        </pc:sldMkLst>
      </pc:sldChg>
      <pc:sldChg chg="addSp delSp modSp mod">
        <pc:chgData name="Nupoor Bande" userId="f8577fc5f4bcf0dc" providerId="LiveId" clId="{34FF6716-9122-4B7C-9E26-C1159A47971E}" dt="2026-02-10T05:36:26.115" v="134" actId="931"/>
        <pc:sldMkLst>
          <pc:docMk/>
          <pc:sldMk cId="1910891657" sldId="1524"/>
        </pc:sldMkLst>
        <pc:spChg chg="mod">
          <ac:chgData name="Nupoor Bande" userId="f8577fc5f4bcf0dc" providerId="LiveId" clId="{34FF6716-9122-4B7C-9E26-C1159A47971E}" dt="2026-02-10T05:24:50.142" v="110" actId="14100"/>
          <ac:spMkLst>
            <pc:docMk/>
            <pc:sldMk cId="1910891657" sldId="1524"/>
            <ac:spMk id="2" creationId="{8E515B29-4E45-6F70-804F-B315516D26F4}"/>
          </ac:spMkLst>
        </pc:spChg>
        <pc:spChg chg="mod">
          <ac:chgData name="Nupoor Bande" userId="f8577fc5f4bcf0dc" providerId="LiveId" clId="{34FF6716-9122-4B7C-9E26-C1159A47971E}" dt="2026-02-10T05:30:06.141" v="132" actId="12"/>
          <ac:spMkLst>
            <pc:docMk/>
            <pc:sldMk cId="1910891657" sldId="1524"/>
            <ac:spMk id="4" creationId="{CD6EDC57-B250-944C-B430-81AE4BA04288}"/>
          </ac:spMkLst>
        </pc:spChg>
        <pc:spChg chg="add del mod">
          <ac:chgData name="Nupoor Bande" userId="f8577fc5f4bcf0dc" providerId="LiveId" clId="{34FF6716-9122-4B7C-9E26-C1159A47971E}" dt="2026-02-10T05:36:26.115" v="134" actId="931"/>
          <ac:spMkLst>
            <pc:docMk/>
            <pc:sldMk cId="1910891657" sldId="1524"/>
            <ac:spMk id="5" creationId="{F291922E-38C9-A167-845D-C86BB4373BA0}"/>
          </ac:spMkLst>
        </pc:spChg>
        <pc:picChg chg="add mod">
          <ac:chgData name="Nupoor Bande" userId="f8577fc5f4bcf0dc" providerId="LiveId" clId="{34FF6716-9122-4B7C-9E26-C1159A47971E}" dt="2026-02-10T05:36:26.115" v="134" actId="931"/>
          <ac:picMkLst>
            <pc:docMk/>
            <pc:sldMk cId="1910891657" sldId="1524"/>
            <ac:picMk id="7" creationId="{D6EC7D23-CAC8-C170-13D8-6CDA67D5FC01}"/>
          </ac:picMkLst>
        </pc:picChg>
        <pc:picChg chg="del">
          <ac:chgData name="Nupoor Bande" userId="f8577fc5f4bcf0dc" providerId="LiveId" clId="{34FF6716-9122-4B7C-9E26-C1159A47971E}" dt="2026-02-10T05:36:13.642" v="133" actId="21"/>
          <ac:picMkLst>
            <pc:docMk/>
            <pc:sldMk cId="1910891657" sldId="1524"/>
            <ac:picMk id="10" creationId="{2728C7FB-BD32-E694-D054-B3FD652D1429}"/>
          </ac:picMkLst>
        </pc:picChg>
      </pc:sldChg>
      <pc:sldChg chg="addSp modSp new mod chgLayout">
        <pc:chgData name="Nupoor Bande" userId="f8577fc5f4bcf0dc" providerId="LiveId" clId="{34FF6716-9122-4B7C-9E26-C1159A47971E}" dt="2026-02-10T05:22:47.793" v="105" actId="26606"/>
        <pc:sldMkLst>
          <pc:docMk/>
          <pc:sldMk cId="3642983813" sldId="1525"/>
        </pc:sldMkLst>
        <pc:spChg chg="mod">
          <ac:chgData name="Nupoor Bande" userId="f8577fc5f4bcf0dc" providerId="LiveId" clId="{34FF6716-9122-4B7C-9E26-C1159A47971E}" dt="2026-02-10T05:22:47.793" v="105" actId="26606"/>
          <ac:spMkLst>
            <pc:docMk/>
            <pc:sldMk cId="3642983813" sldId="1525"/>
            <ac:spMk id="2" creationId="{8932F66A-6B78-8560-A60D-E9E22F134288}"/>
          </ac:spMkLst>
        </pc:spChg>
        <pc:spChg chg="mod">
          <ac:chgData name="Nupoor Bande" userId="f8577fc5f4bcf0dc" providerId="LiveId" clId="{34FF6716-9122-4B7C-9E26-C1159A47971E}" dt="2026-02-10T05:22:47.793" v="105" actId="26606"/>
          <ac:spMkLst>
            <pc:docMk/>
            <pc:sldMk cId="3642983813" sldId="1525"/>
            <ac:spMk id="3" creationId="{0A3A8977-C8A2-B532-AEED-A25F70C58DEB}"/>
          </ac:spMkLst>
        </pc:spChg>
        <pc:picChg chg="add mod">
          <ac:chgData name="Nupoor Bande" userId="f8577fc5f4bcf0dc" providerId="LiveId" clId="{34FF6716-9122-4B7C-9E26-C1159A47971E}" dt="2026-02-10T05:22:47.793" v="105" actId="26606"/>
          <ac:picMkLst>
            <pc:docMk/>
            <pc:sldMk cId="3642983813" sldId="1525"/>
            <ac:picMk id="5" creationId="{C4D2D439-9DCB-4517-0A6E-42D8537C3F07}"/>
          </ac:picMkLst>
        </pc:picChg>
      </pc:sldChg>
      <pc:sldChg chg="addSp delSp modSp new mod">
        <pc:chgData name="Nupoor Bande" userId="f8577fc5f4bcf0dc" providerId="LiveId" clId="{34FF6716-9122-4B7C-9E26-C1159A47971E}" dt="2026-02-10T05:40:00.580" v="149" actId="1076"/>
        <pc:sldMkLst>
          <pc:docMk/>
          <pc:sldMk cId="957657198" sldId="1526"/>
        </pc:sldMkLst>
        <pc:spChg chg="mod">
          <ac:chgData name="Nupoor Bande" userId="f8577fc5f4bcf0dc" providerId="LiveId" clId="{34FF6716-9122-4B7C-9E26-C1159A47971E}" dt="2026-02-10T05:39:56.682" v="148" actId="1076"/>
          <ac:spMkLst>
            <pc:docMk/>
            <pc:sldMk cId="957657198" sldId="1526"/>
            <ac:spMk id="2" creationId="{BEAEEB1B-DBD7-41AD-2575-01C987DE86AA}"/>
          </ac:spMkLst>
        </pc:spChg>
        <pc:spChg chg="del">
          <ac:chgData name="Nupoor Bande" userId="f8577fc5f4bcf0dc" providerId="LiveId" clId="{34FF6716-9122-4B7C-9E26-C1159A47971E}" dt="2026-02-10T05:38:30.194" v="137"/>
          <ac:spMkLst>
            <pc:docMk/>
            <pc:sldMk cId="957657198" sldId="1526"/>
            <ac:spMk id="3" creationId="{FE4E7021-637C-C021-84AA-95E59EC3AC35}"/>
          </ac:spMkLst>
        </pc:spChg>
        <pc:spChg chg="add mod">
          <ac:chgData name="Nupoor Bande" userId="f8577fc5f4bcf0dc" providerId="LiveId" clId="{34FF6716-9122-4B7C-9E26-C1159A47971E}" dt="2026-02-10T05:40:00.580" v="149" actId="1076"/>
          <ac:spMkLst>
            <pc:docMk/>
            <pc:sldMk cId="957657198" sldId="1526"/>
            <ac:spMk id="4" creationId="{95ED8D26-02B4-7443-5A32-BAB77D9010F1}"/>
          </ac:spMkLst>
        </pc:spChg>
      </pc:sldChg>
      <pc:sldChg chg="modSp new mod">
        <pc:chgData name="Nupoor Bande" userId="f8577fc5f4bcf0dc" providerId="LiveId" clId="{34FF6716-9122-4B7C-9E26-C1159A47971E}" dt="2026-02-10T05:48:51.810" v="180" actId="20577"/>
        <pc:sldMkLst>
          <pc:docMk/>
          <pc:sldMk cId="763141463" sldId="1527"/>
        </pc:sldMkLst>
        <pc:spChg chg="mod">
          <ac:chgData name="Nupoor Bande" userId="f8577fc5f4bcf0dc" providerId="LiveId" clId="{34FF6716-9122-4B7C-9E26-C1159A47971E}" dt="2026-02-10T05:47:38.830" v="168"/>
          <ac:spMkLst>
            <pc:docMk/>
            <pc:sldMk cId="763141463" sldId="1527"/>
            <ac:spMk id="2" creationId="{A9C72E60-36FD-F7E7-C957-DF8BF62A022F}"/>
          </ac:spMkLst>
        </pc:spChg>
        <pc:spChg chg="mod">
          <ac:chgData name="Nupoor Bande" userId="f8577fc5f4bcf0dc" providerId="LiveId" clId="{34FF6716-9122-4B7C-9E26-C1159A47971E}" dt="2026-02-10T05:48:51.810" v="180" actId="20577"/>
          <ac:spMkLst>
            <pc:docMk/>
            <pc:sldMk cId="763141463" sldId="1527"/>
            <ac:spMk id="3" creationId="{62AD878A-4B9E-3961-E9F6-7C5E94DAEB6E}"/>
          </ac:spMkLst>
        </pc:spChg>
      </pc:sldChg>
      <pc:sldChg chg="addSp delSp modSp new mod modClrScheme chgLayout">
        <pc:chgData name="Nupoor Bande" userId="f8577fc5f4bcf0dc" providerId="LiveId" clId="{34FF6716-9122-4B7C-9E26-C1159A47971E}" dt="2026-02-10T05:55:48.468" v="201" actId="26606"/>
        <pc:sldMkLst>
          <pc:docMk/>
          <pc:sldMk cId="3765966769" sldId="1528"/>
        </pc:sldMkLst>
        <pc:spChg chg="mod">
          <ac:chgData name="Nupoor Bande" userId="f8577fc5f4bcf0dc" providerId="LiveId" clId="{34FF6716-9122-4B7C-9E26-C1159A47971E}" dt="2026-02-10T05:55:48.468" v="201" actId="26606"/>
          <ac:spMkLst>
            <pc:docMk/>
            <pc:sldMk cId="3765966769" sldId="1528"/>
            <ac:spMk id="2" creationId="{7BFBD2B9-C4B4-E2DF-C018-5BC558144979}"/>
          </ac:spMkLst>
        </pc:spChg>
        <pc:spChg chg="del">
          <ac:chgData name="Nupoor Bande" userId="f8577fc5f4bcf0dc" providerId="LiveId" clId="{34FF6716-9122-4B7C-9E26-C1159A47971E}" dt="2026-02-10T05:55:36.441" v="198" actId="931"/>
          <ac:spMkLst>
            <pc:docMk/>
            <pc:sldMk cId="3765966769" sldId="1528"/>
            <ac:spMk id="3" creationId="{BAC55B93-982F-AD1F-8E9D-04B56A07B350}"/>
          </ac:spMkLst>
        </pc:spChg>
        <pc:spChg chg="mod">
          <ac:chgData name="Nupoor Bande" userId="f8577fc5f4bcf0dc" providerId="LiveId" clId="{34FF6716-9122-4B7C-9E26-C1159A47971E}" dt="2026-02-10T05:55:48.468" v="201" actId="26606"/>
          <ac:spMkLst>
            <pc:docMk/>
            <pc:sldMk cId="3765966769" sldId="1528"/>
            <ac:spMk id="4" creationId="{A60F92DC-922D-C90D-806C-D241D352EC21}"/>
          </ac:spMkLst>
        </pc:spChg>
        <pc:picChg chg="add mod">
          <ac:chgData name="Nupoor Bande" userId="f8577fc5f4bcf0dc" providerId="LiveId" clId="{34FF6716-9122-4B7C-9E26-C1159A47971E}" dt="2026-02-10T05:55:48.468" v="201" actId="26606"/>
          <ac:picMkLst>
            <pc:docMk/>
            <pc:sldMk cId="3765966769" sldId="1528"/>
            <ac:picMk id="6" creationId="{0E5A0FC8-A3C7-019A-57E5-B7E9F22EEF86}"/>
          </ac:picMkLst>
        </pc:picChg>
      </pc:sldChg>
      <pc:sldChg chg="modSp new mod">
        <pc:chgData name="Nupoor Bande" userId="f8577fc5f4bcf0dc" providerId="LiveId" clId="{34FF6716-9122-4B7C-9E26-C1159A47971E}" dt="2026-02-10T05:58:32.347" v="230" actId="1076"/>
        <pc:sldMkLst>
          <pc:docMk/>
          <pc:sldMk cId="3845360709" sldId="1529"/>
        </pc:sldMkLst>
        <pc:spChg chg="mod">
          <ac:chgData name="Nupoor Bande" userId="f8577fc5f4bcf0dc" providerId="LiveId" clId="{34FF6716-9122-4B7C-9E26-C1159A47971E}" dt="2026-02-10T05:57:16.768" v="205" actId="1076"/>
          <ac:spMkLst>
            <pc:docMk/>
            <pc:sldMk cId="3845360709" sldId="1529"/>
            <ac:spMk id="2" creationId="{A367F3BE-13AD-14D8-F700-9A000F3D8040}"/>
          </ac:spMkLst>
        </pc:spChg>
        <pc:spChg chg="mod">
          <ac:chgData name="Nupoor Bande" userId="f8577fc5f4bcf0dc" providerId="LiveId" clId="{34FF6716-9122-4B7C-9E26-C1159A47971E}" dt="2026-02-10T05:58:32.347" v="230" actId="1076"/>
          <ac:spMkLst>
            <pc:docMk/>
            <pc:sldMk cId="3845360709" sldId="1529"/>
            <ac:spMk id="3" creationId="{9AAC287A-D760-7266-5FAA-FDF748F4835B}"/>
          </ac:spMkLst>
        </pc:spChg>
      </pc:sldChg>
      <pc:sldChg chg="addSp delSp modSp new mod chgLayout">
        <pc:chgData name="Nupoor Bande" userId="f8577fc5f4bcf0dc" providerId="LiveId" clId="{34FF6716-9122-4B7C-9E26-C1159A47971E}" dt="2026-02-10T06:02:26.341" v="252" actId="20577"/>
        <pc:sldMkLst>
          <pc:docMk/>
          <pc:sldMk cId="4198513522" sldId="1530"/>
        </pc:sldMkLst>
        <pc:spChg chg="mod">
          <ac:chgData name="Nupoor Bande" userId="f8577fc5f4bcf0dc" providerId="LiveId" clId="{34FF6716-9122-4B7C-9E26-C1159A47971E}" dt="2026-02-10T06:02:06.856" v="248" actId="26606"/>
          <ac:spMkLst>
            <pc:docMk/>
            <pc:sldMk cId="4198513522" sldId="1530"/>
            <ac:spMk id="2" creationId="{235A70CE-EA7A-562D-4C97-A0B4BAA12320}"/>
          </ac:spMkLst>
        </pc:spChg>
        <pc:spChg chg="mod ord">
          <ac:chgData name="Nupoor Bande" userId="f8577fc5f4bcf0dc" providerId="LiveId" clId="{34FF6716-9122-4B7C-9E26-C1159A47971E}" dt="2026-02-10T06:02:26.341" v="252" actId="20577"/>
          <ac:spMkLst>
            <pc:docMk/>
            <pc:sldMk cId="4198513522" sldId="1530"/>
            <ac:spMk id="3" creationId="{C1261A5A-53A9-0E9D-AB74-B61533D20AA7}"/>
          </ac:spMkLst>
        </pc:spChg>
        <pc:spChg chg="del">
          <ac:chgData name="Nupoor Bande" userId="f8577fc5f4bcf0dc" providerId="LiveId" clId="{34FF6716-9122-4B7C-9E26-C1159A47971E}" dt="2026-02-10T06:01:59.892" v="247" actId="931"/>
          <ac:spMkLst>
            <pc:docMk/>
            <pc:sldMk cId="4198513522" sldId="1530"/>
            <ac:spMk id="4" creationId="{7D455203-309C-62EB-C096-59267C0F0DF6}"/>
          </ac:spMkLst>
        </pc:spChg>
        <pc:picChg chg="add mod">
          <ac:chgData name="Nupoor Bande" userId="f8577fc5f4bcf0dc" providerId="LiveId" clId="{34FF6716-9122-4B7C-9E26-C1159A47971E}" dt="2026-02-10T06:02:06.856" v="248" actId="26606"/>
          <ac:picMkLst>
            <pc:docMk/>
            <pc:sldMk cId="4198513522" sldId="1530"/>
            <ac:picMk id="6" creationId="{A6C1DBAE-071F-F14A-4EAA-971726EAE5CD}"/>
          </ac:picMkLst>
        </pc:picChg>
      </pc:sldChg>
      <pc:sldChg chg="addSp delSp modSp new del mod">
        <pc:chgData name="Nupoor Bande" userId="f8577fc5f4bcf0dc" providerId="LiveId" clId="{34FF6716-9122-4B7C-9E26-C1159A47971E}" dt="2026-02-10T06:04:16.979" v="271" actId="47"/>
        <pc:sldMkLst>
          <pc:docMk/>
          <pc:sldMk cId="1690453784" sldId="1531"/>
        </pc:sldMkLst>
        <pc:spChg chg="del mod">
          <ac:chgData name="Nupoor Bande" userId="f8577fc5f4bcf0dc" providerId="LiveId" clId="{34FF6716-9122-4B7C-9E26-C1159A47971E}" dt="2026-02-10T06:04:12.950" v="270" actId="21"/>
          <ac:spMkLst>
            <pc:docMk/>
            <pc:sldMk cId="1690453784" sldId="1531"/>
            <ac:spMk id="2" creationId="{CF4F3B16-7CEE-F9BD-0299-0D21667F9779}"/>
          </ac:spMkLst>
        </pc:spChg>
        <pc:spChg chg="add mod">
          <ac:chgData name="Nupoor Bande" userId="f8577fc5f4bcf0dc" providerId="LiveId" clId="{34FF6716-9122-4B7C-9E26-C1159A47971E}" dt="2026-02-10T06:04:12.950" v="270" actId="21"/>
          <ac:spMkLst>
            <pc:docMk/>
            <pc:sldMk cId="1690453784" sldId="1531"/>
            <ac:spMk id="4" creationId="{6718DED6-34F2-CD94-2CBE-387709A26420}"/>
          </ac:spMkLst>
        </pc:spChg>
      </pc:sldChg>
      <pc:sldChg chg="delSp modSp new mod ord">
        <pc:chgData name="Nupoor Bande" userId="f8577fc5f4bcf0dc" providerId="LiveId" clId="{34FF6716-9122-4B7C-9E26-C1159A47971E}" dt="2026-02-10T06:08:32.992" v="306"/>
        <pc:sldMkLst>
          <pc:docMk/>
          <pc:sldMk cId="3511682554" sldId="1531"/>
        </pc:sldMkLst>
        <pc:spChg chg="del">
          <ac:chgData name="Nupoor Bande" userId="f8577fc5f4bcf0dc" providerId="LiveId" clId="{34FF6716-9122-4B7C-9E26-C1159A47971E}" dt="2026-02-10T06:06:28.155" v="276" actId="21"/>
          <ac:spMkLst>
            <pc:docMk/>
            <pc:sldMk cId="3511682554" sldId="1531"/>
            <ac:spMk id="2" creationId="{48DBECF2-EF0D-C9EB-AED3-885FF8193B42}"/>
          </ac:spMkLst>
        </pc:spChg>
        <pc:spChg chg="mod">
          <ac:chgData name="Nupoor Bande" userId="f8577fc5f4bcf0dc" providerId="LiveId" clId="{34FF6716-9122-4B7C-9E26-C1159A47971E}" dt="2026-02-10T06:08:21.844" v="304" actId="20577"/>
          <ac:spMkLst>
            <pc:docMk/>
            <pc:sldMk cId="3511682554" sldId="1531"/>
            <ac:spMk id="3" creationId="{BB1E8CF3-7679-CCFD-5D85-C2EB5F265B13}"/>
          </ac:spMkLst>
        </pc:spChg>
      </pc:sldChg>
      <pc:sldChg chg="addSp delSp modSp new mod">
        <pc:chgData name="Nupoor Bande" userId="f8577fc5f4bcf0dc" providerId="LiveId" clId="{34FF6716-9122-4B7C-9E26-C1159A47971E}" dt="2026-02-10T06:10:29.548" v="321" actId="1076"/>
        <pc:sldMkLst>
          <pc:docMk/>
          <pc:sldMk cId="2426956907" sldId="1532"/>
        </pc:sldMkLst>
        <pc:spChg chg="del mod">
          <ac:chgData name="Nupoor Bande" userId="f8577fc5f4bcf0dc" providerId="LiveId" clId="{34FF6716-9122-4B7C-9E26-C1159A47971E}" dt="2026-02-10T06:10:13.088" v="319" actId="21"/>
          <ac:spMkLst>
            <pc:docMk/>
            <pc:sldMk cId="2426956907" sldId="1532"/>
            <ac:spMk id="2" creationId="{A2E8C7CA-BE66-E21B-1C2A-6A36E72083CA}"/>
          </ac:spMkLst>
        </pc:spChg>
        <pc:spChg chg="mod">
          <ac:chgData name="Nupoor Bande" userId="f8577fc5f4bcf0dc" providerId="LiveId" clId="{34FF6716-9122-4B7C-9E26-C1159A47971E}" dt="2026-02-10T06:10:29.548" v="321" actId="1076"/>
          <ac:spMkLst>
            <pc:docMk/>
            <pc:sldMk cId="2426956907" sldId="1532"/>
            <ac:spMk id="3" creationId="{0BB86EA6-ACBA-8694-D86B-DD48F8DD3814}"/>
          </ac:spMkLst>
        </pc:spChg>
        <pc:spChg chg="add mod">
          <ac:chgData name="Nupoor Bande" userId="f8577fc5f4bcf0dc" providerId="LiveId" clId="{34FF6716-9122-4B7C-9E26-C1159A47971E}" dt="2026-02-10T06:10:13.088" v="319" actId="21"/>
          <ac:spMkLst>
            <pc:docMk/>
            <pc:sldMk cId="2426956907" sldId="1532"/>
            <ac:spMk id="5" creationId="{A42BA3E8-35A2-0E13-7222-B6493A10B26C}"/>
          </ac:spMkLst>
        </pc:spChg>
      </pc:sldChg>
      <pc:sldChg chg="addSp delSp modSp new mod modClrScheme chgLayout">
        <pc:chgData name="Nupoor Bande" userId="f8577fc5f4bcf0dc" providerId="LiveId" clId="{34FF6716-9122-4B7C-9E26-C1159A47971E}" dt="2026-02-10T06:15:40.477" v="333" actId="26606"/>
        <pc:sldMkLst>
          <pc:docMk/>
          <pc:sldMk cId="1004817953" sldId="1533"/>
        </pc:sldMkLst>
        <pc:spChg chg="mod">
          <ac:chgData name="Nupoor Bande" userId="f8577fc5f4bcf0dc" providerId="LiveId" clId="{34FF6716-9122-4B7C-9E26-C1159A47971E}" dt="2026-02-10T06:15:40.477" v="333" actId="26606"/>
          <ac:spMkLst>
            <pc:docMk/>
            <pc:sldMk cId="1004817953" sldId="1533"/>
            <ac:spMk id="2" creationId="{B524BCDB-A674-D133-1D74-DEBFEA522B6C}"/>
          </ac:spMkLst>
        </pc:spChg>
        <pc:spChg chg="mod ord">
          <ac:chgData name="Nupoor Bande" userId="f8577fc5f4bcf0dc" providerId="LiveId" clId="{34FF6716-9122-4B7C-9E26-C1159A47971E}" dt="2026-02-10T06:15:40.477" v="333" actId="26606"/>
          <ac:spMkLst>
            <pc:docMk/>
            <pc:sldMk cId="1004817953" sldId="1533"/>
            <ac:spMk id="3" creationId="{7EA25F3B-7D62-3667-AB10-8F802BC399F3}"/>
          </ac:spMkLst>
        </pc:spChg>
        <pc:spChg chg="del">
          <ac:chgData name="Nupoor Bande" userId="f8577fc5f4bcf0dc" providerId="LiveId" clId="{34FF6716-9122-4B7C-9E26-C1159A47971E}" dt="2026-02-10T06:15:25.127" v="330" actId="931"/>
          <ac:spMkLst>
            <pc:docMk/>
            <pc:sldMk cId="1004817953" sldId="1533"/>
            <ac:spMk id="4" creationId="{7DC29BD0-AAFF-1F30-E24C-29588593CBD1}"/>
          </ac:spMkLst>
        </pc:spChg>
        <pc:picChg chg="add mod">
          <ac:chgData name="Nupoor Bande" userId="f8577fc5f4bcf0dc" providerId="LiveId" clId="{34FF6716-9122-4B7C-9E26-C1159A47971E}" dt="2026-02-10T06:15:40.477" v="333" actId="26606"/>
          <ac:picMkLst>
            <pc:docMk/>
            <pc:sldMk cId="1004817953" sldId="1533"/>
            <ac:picMk id="6" creationId="{6FC633E6-D70D-0700-073D-B2CD40353C53}"/>
          </ac:picMkLst>
        </pc:picChg>
      </pc:sldChg>
      <pc:sldChg chg="addSp modSp new mod">
        <pc:chgData name="Nupoor Bande" userId="f8577fc5f4bcf0dc" providerId="LiveId" clId="{34FF6716-9122-4B7C-9E26-C1159A47971E}" dt="2026-02-10T06:18:56.483" v="366" actId="1076"/>
        <pc:sldMkLst>
          <pc:docMk/>
          <pc:sldMk cId="2547461528" sldId="1534"/>
        </pc:sldMkLst>
        <pc:spChg chg="add mod">
          <ac:chgData name="Nupoor Bande" userId="f8577fc5f4bcf0dc" providerId="LiveId" clId="{34FF6716-9122-4B7C-9E26-C1159A47971E}" dt="2026-02-10T06:18:56.483" v="366" actId="1076"/>
          <ac:spMkLst>
            <pc:docMk/>
            <pc:sldMk cId="2547461528" sldId="1534"/>
            <ac:spMk id="2" creationId="{446C6BA0-24D6-1B53-0EF2-540F1D01ED2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2/10/2026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490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5109526"/>
            <a:ext cx="10923936" cy="641279"/>
          </a:xfrm>
        </p:spPr>
        <p:txBody>
          <a:bodyPr anchor="b">
            <a:noAutofit/>
          </a:bodyPr>
          <a:lstStyle>
            <a:lvl1pPr algn="l">
              <a:defRPr sz="5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CDE85611-F29A-5B31-8523-08B6A1185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5811724"/>
            <a:ext cx="10923936" cy="40929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 t="-40" b="-40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00589" y="6212217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7524BB-F0A6-4140-A8AB-1C8A7E34AB03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09325" y="6221013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80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05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5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2613336"/>
          </a:xfrm>
        </p:spPr>
        <p:txBody>
          <a:bodyPr anchor="b"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F2758A-C3D6-E84B-B3E9-757EFEF52D55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3996050"/>
            <a:ext cx="5652464" cy="222695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EE8CE2C-7AFC-E265-19EB-F76884D599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3095" y="630936"/>
            <a:ext cx="4714870" cy="5592064"/>
          </a:xfrm>
          <a:blipFill dpi="0" rotWithShape="1">
            <a:blip r:embed="rId2">
              <a:alphaModFix amt="60000"/>
            </a:blip>
            <a:srcRect/>
            <a:stretch>
              <a:fillRect l="-40" r="-40"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910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001715"/>
            <a:ext cx="4663440" cy="2241233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7112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EECD8D-53A7-3A4F-8909-5ECB0FEF37FB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3623950"/>
            <a:ext cx="4663440" cy="2539106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5715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4pPr>
            <a:lvl5pP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243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129475"/>
            <a:ext cx="4719430" cy="2599051"/>
          </a:xfrm>
        </p:spPr>
        <p:txBody>
          <a:bodyPr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7E3B5C-D099-9543-A57D-129299D311F4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158283" cy="2599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9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748474"/>
            <a:ext cx="4328498" cy="3726812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DDB5BF-28B0-5C4D-A64A-E611B8C77204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748473"/>
            <a:ext cx="6209053" cy="37268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17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381759"/>
            <a:ext cx="4347849" cy="4841241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482B860-5E2A-1340-A6D3-E276E55F2222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381759"/>
            <a:ext cx="6209054" cy="48412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288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001715"/>
            <a:ext cx="4347850" cy="4855526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676C7A-4B29-7743-AB3A-5EEF28262A7C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001715"/>
            <a:ext cx="6209053" cy="4855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574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2" y="1001715"/>
            <a:ext cx="3385529" cy="5221285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826AE1-158D-A74A-A5C8-25E57C484C69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5935" y="1001715"/>
            <a:ext cx="7152029" cy="522128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173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127760"/>
          </a:xfrm>
        </p:spPr>
        <p:txBody>
          <a:bodyPr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1EC562-4E50-D34B-8F39-5DD0D018EB66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495234"/>
            <a:ext cx="10923935" cy="37277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85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/>
          <a:p>
            <a:fld id="{7E574385-C0BA-734A-92FC-17834D8EB701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8481400" cy="1484254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DD5DD5-92AA-6440-87DE-277C532BE8AC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2877190"/>
            <a:ext cx="8481400" cy="334581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</a:defRPr>
            </a:lvl1pPr>
            <a:lvl2pPr marL="6858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12573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827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11" y="1001714"/>
            <a:ext cx="6209053" cy="1122374"/>
          </a:xfrm>
        </p:spPr>
        <p:txBody>
          <a:bodyPr anchor="t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43096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C78A78-9BD4-2540-9BAB-27AD9352B454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90490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2496189"/>
            <a:ext cx="6209053" cy="37268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385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209066" cy="11214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8134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59766" y="0"/>
            <a:ext cx="896113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BCBD1-B884-5B4C-ACE8-81AA2A39E888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209066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2823" y="0"/>
            <a:ext cx="492917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717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936" y="1001714"/>
            <a:ext cx="7152028" cy="112237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1954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71664" y="0"/>
            <a:ext cx="280034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61CBF7-6530-194B-9FC2-12E7E7738880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2496189"/>
            <a:ext cx="7152028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263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587506" cy="11125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595451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7705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5E271-D672-F147-B371-ABF5E56F00EC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69" y="0"/>
            <a:ext cx="548641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2454" y="0"/>
            <a:ext cx="401954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457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9803"/>
            <a:ext cx="4714869" cy="1109672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0581" y="0"/>
            <a:ext cx="91440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79DE5A-E0D1-2647-9D82-FBDAE5DFB807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3095" y="2514279"/>
            <a:ext cx="4714869" cy="37087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00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4714881" cy="1108746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515204"/>
            <a:ext cx="4714881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190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69D102-A2FD-8743-85DB-14F8D0C32AC3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33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 anchor="b"/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237" y="0"/>
            <a:ext cx="283687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7910" y="0"/>
            <a:ext cx="92708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A9F1854-4AF0-ED49-AE83-182A816927B5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630936"/>
            <a:ext cx="5652469" cy="5592063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61021" y="2496190"/>
            <a:ext cx="4696943" cy="37268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9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4714880" cy="1121417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8F57D1-DD5E-4E44-98C5-7D5639D55A57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69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2495233"/>
            <a:ext cx="4736136" cy="37277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564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2921"/>
            <a:ext cx="3385510" cy="1117539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72454" y="0"/>
            <a:ext cx="173584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911643" y="0"/>
            <a:ext cx="700007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DB83C81-A524-F840-ABC9-B6BB50E4A13C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3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2515204"/>
            <a:ext cx="3385510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65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096" y="1016954"/>
            <a:ext cx="4306487" cy="3345811"/>
          </a:xfrm>
        </p:spPr>
        <p:txBody>
          <a:bodyPr anchor="b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4095" y="4743765"/>
            <a:ext cx="4333869" cy="147923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 l="-32" r="-32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7" y="0"/>
            <a:ext cx="244791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5846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6C3E8657-ED4F-2349-80D5-3F1287888601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53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3380187" cy="1108746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0837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23140" y="0"/>
            <a:ext cx="71629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BA8DA53-5E6D-4942-B673-3E50E3C9DB93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5575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491461"/>
            <a:ext cx="3380313" cy="37315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990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4222"/>
            <a:ext cx="3385510" cy="1882967"/>
          </a:xfrm>
        </p:spPr>
        <p:txBody>
          <a:bodyPr anchor="b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2455" y="0"/>
            <a:ext cx="1735844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16244" y="0"/>
            <a:ext cx="695406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BA35C60-A52E-0F44-95C1-79561B62B391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34" name="Slide Number Placeholder 9">
            <a:extLst>
              <a:ext uri="{FF2B5EF4-FFF2-40B4-BE49-F238E27FC236}">
                <a16:creationId xmlns:a16="http://schemas.microsoft.com/office/drawing/2014/main" id="{64F22B5B-7B07-4638-1ED2-E13EDE05C1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3251766"/>
            <a:ext cx="3385510" cy="297123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200">
                <a:solidFill>
                  <a:schemeClr val="tx1"/>
                </a:solidFill>
              </a:defRPr>
            </a:lvl3pPr>
            <a:lvl4pPr marL="685800" indent="0">
              <a:buNone/>
              <a:defRPr sz="1100">
                <a:solidFill>
                  <a:schemeClr val="tx1"/>
                </a:solidFill>
              </a:defRPr>
            </a:lvl4pPr>
            <a:lvl5pPr marL="914400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74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5100628"/>
            <a:ext cx="4328498" cy="1122373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72852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100627"/>
            <a:ext cx="6208724" cy="112237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5E8027-836D-F64B-BBF7-A246E67FE0A3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98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4353866"/>
            <a:ext cx="2828932" cy="1869134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4353866"/>
            <a:ext cx="7538412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D38C6B-BFF0-FA48-8F70-77BDD72A014D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20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27443"/>
            <a:ext cx="2828926" cy="1826790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634999"/>
            <a:ext cx="7538412" cy="1861191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0AF01B-D893-9C4D-8AB8-7E6079CED5E9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258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1011936"/>
            <a:ext cx="10945318" cy="745437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4623E1-10D5-C048-8991-E2228A964ED1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2129474"/>
            <a:ext cx="6230450" cy="40935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2129474"/>
            <a:ext cx="4333867" cy="41281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9039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5"/>
            <a:ext cx="4714881" cy="1121418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DB6E09-373C-2841-960E-B24A18A7C55D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2495234"/>
            <a:ext cx="4706938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499" y="1001715"/>
            <a:ext cx="5292853" cy="52212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153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96695"/>
            <a:ext cx="3771907" cy="1126438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CB72DF-080D-4042-863C-D2B08AB5E1E8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2495234"/>
            <a:ext cx="3717934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2" y="1005779"/>
            <a:ext cx="6615116" cy="53029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8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6" y="4531056"/>
            <a:ext cx="6209067" cy="1691943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5D9B6A-47DB-D845-97C7-9775E46E650D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7" y="630937"/>
            <a:ext cx="6209067" cy="350433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9479" y="630937"/>
            <a:ext cx="4328485" cy="559206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08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15" y="5109526"/>
            <a:ext cx="6209079" cy="111347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2" y="1011935"/>
            <a:ext cx="10923942" cy="371659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6780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4714880" cy="3360095"/>
          </a:xfrm>
        </p:spPr>
        <p:txBody>
          <a:bodyPr anchor="t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6"/>
            <a:ext cx="4714880" cy="14944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30" y="3586"/>
            <a:ext cx="315476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845379" y="3586"/>
            <a:ext cx="89831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AA7185-3F7E-9249-BB9E-706C38E229BC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00270" y="3586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576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11347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5"/>
            <a:ext cx="10923935" cy="3716591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3748766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24555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10923935" cy="3665730"/>
          </a:xfrm>
        </p:spPr>
        <p:txBody>
          <a:bodyPr anchor="t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3540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4781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7266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95663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2AD571-8A42-FC4D-8DD1-0DD76ABF057B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7" y="1001715"/>
            <a:ext cx="8502777" cy="522128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 u="sng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800" b="1" u="sng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400" b="1" u="sng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4000" b="1" u="sng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600" b="1" u="sng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87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007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F588B4-CB59-614E-93AB-9F331D0D8D83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764792"/>
            <a:ext cx="8481400" cy="44582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5408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851A9-1959-C54C-A050-24BB5C598FE4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8481400" cy="521106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68504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32BBD40-9FB7-E148-AC1B-3919D230BEB1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74511" cy="521106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 b="1" i="0" u="sng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430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7005" y="5475284"/>
            <a:ext cx="9037984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7B831F-0525-DF47-A6D2-509FE238C6D0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77004" y="1005779"/>
            <a:ext cx="9037985" cy="4103745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0690378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9066" y="5475285"/>
            <a:ext cx="9045923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3EBDBC-CFAC-9946-A2F3-D6402690E4D2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9066" y="1001715"/>
            <a:ext cx="9053874" cy="4107810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63340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011936"/>
            <a:ext cx="7538425" cy="3172503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6000" u="sng" cap="all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7" y="4728525"/>
            <a:ext cx="7538425" cy="1494475"/>
          </a:xfrm>
        </p:spPr>
        <p:txBody>
          <a:bodyPr anchor="b">
            <a:normAutofit/>
          </a:bodyPr>
          <a:lstStyle>
            <a:lvl1pPr marL="0" indent="0" algn="l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99A48728-1D9C-2F4B-9F0A-BC2AEDF455B4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79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475285"/>
            <a:ext cx="9074512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42C378-8FD2-C449-B7AA-6F7022066293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37985" cy="371659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8158825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640203"/>
            <a:ext cx="10923934" cy="1099006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647606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1001715"/>
            <a:ext cx="10923934" cy="747715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258722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4" y="1010613"/>
            <a:ext cx="10945189" cy="746759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7BE2A0-CBC1-A842-B334-0B3B571BCC28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129474"/>
            <a:ext cx="5271473" cy="4093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3941" y="2129475"/>
            <a:ext cx="5274021" cy="4093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7427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10614"/>
            <a:ext cx="10923934" cy="74676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4D687F-3261-A345-B9E7-76DD0579BB9D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8" y="2120575"/>
            <a:ext cx="5271474" cy="37561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3940" y="2120575"/>
            <a:ext cx="5274023" cy="37561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877190"/>
            <a:ext cx="5266092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877190"/>
            <a:ext cx="5271464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6233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10923935" cy="186525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9DF99-DDC2-894B-B2EC-BE93B405C6CB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817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E1AAE6-D11F-2F46-A437-EC693200CDD7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307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996695"/>
            <a:ext cx="3763961" cy="1314426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95903C-EDC1-ED4F-958F-696903391605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8" y="2495234"/>
            <a:ext cx="3763961" cy="3727766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474" y="1005779"/>
            <a:ext cx="6604492" cy="521722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505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30936"/>
            <a:ext cx="3793283" cy="2246253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DC713B-25C9-B74A-9BBC-A695A5E98312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1" y="3242949"/>
            <a:ext cx="3763969" cy="3017826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2523" y="630937"/>
            <a:ext cx="6616830" cy="5592064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498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82085"/>
            <a:ext cx="7538425" cy="1895105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D5279E-0E3B-B54D-9B59-E121D9B3AFDB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3242949"/>
            <a:ext cx="10923935" cy="2980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39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1011936"/>
            <a:ext cx="8095016" cy="3335590"/>
          </a:xfrm>
        </p:spPr>
        <p:txBody>
          <a:bodyPr anchor="b">
            <a:normAutofit/>
          </a:bodyPr>
          <a:lstStyle>
            <a:lvl1pPr algn="l">
              <a:defRPr sz="6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4728526"/>
            <a:ext cx="8095015" cy="111753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FDA9-B56F-3D40-BA5C-830FD973E5D1}" type="datetime1">
              <a:rPr lang="en-US" smtClean="0"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5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8481400" cy="1852292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9E747C-1B1C-1345-96BA-B9E64C23A7BC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3614097"/>
            <a:ext cx="8481400" cy="1861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22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7731038" cy="3346766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9DA23C4-A9FB-DB4A-B7DD-A0A5161EF3E0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5109526"/>
            <a:ext cx="6595450" cy="1113474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2286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027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011936"/>
            <a:ext cx="7924802" cy="3350830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2" y="4728526"/>
            <a:ext cx="7924801" cy="111753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04B425-AD26-2748-9379-4D52F1178C82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5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0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7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494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08540" y="0"/>
            <a:ext cx="9144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D90E5A07-4FDA-D34C-BE60-17876FEEBAA5}" type="datetime1">
              <a:rPr lang="en-US" smtClean="0"/>
              <a:pPr/>
              <a:t>2/10/2026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029" y="0"/>
            <a:ext cx="36576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9324" y="0"/>
            <a:ext cx="54864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9" y="2877190"/>
            <a:ext cx="10923935" cy="334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97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9" r:id="rId5"/>
    <p:sldLayoutId id="2147483780" r:id="rId6"/>
    <p:sldLayoutId id="2147483781" r:id="rId7"/>
    <p:sldLayoutId id="2147483782" r:id="rId8"/>
    <p:sldLayoutId id="2147483832" r:id="rId9"/>
    <p:sldLayoutId id="2147483783" r:id="rId10"/>
    <p:sldLayoutId id="214748383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34" r:id="rId43"/>
    <p:sldLayoutId id="2147483815" r:id="rId44"/>
    <p:sldLayoutId id="2147483816" r:id="rId45"/>
    <p:sldLayoutId id="2147483817" r:id="rId46"/>
    <p:sldLayoutId id="2147483818" r:id="rId47"/>
    <p:sldLayoutId id="2147483819" r:id="rId48"/>
    <p:sldLayoutId id="2147483820" r:id="rId49"/>
    <p:sldLayoutId id="2147483821" r:id="rId50"/>
    <p:sldLayoutId id="2147483822" r:id="rId51"/>
    <p:sldLayoutId id="2147483835" r:id="rId52"/>
    <p:sldLayoutId id="2147483823" r:id="rId53"/>
    <p:sldLayoutId id="2147483824" r:id="rId54"/>
    <p:sldLayoutId id="2147483825" r:id="rId55"/>
    <p:sldLayoutId id="2147483826" r:id="rId56"/>
    <p:sldLayoutId id="2147483827" r:id="rId57"/>
    <p:sldLayoutId id="2147483828" r:id="rId58"/>
    <p:sldLayoutId id="2147483829" r:id="rId59"/>
    <p:sldLayoutId id="2147483830" r:id="rId60"/>
    <p:sldLayoutId id="2147483831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u="sng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608C23-AAC7-24F5-F2C0-159F3F981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0413" y="-185883"/>
            <a:ext cx="7152035" cy="5588001"/>
          </a:xfrm>
        </p:spPr>
        <p:txBody>
          <a:bodyPr>
            <a:normAutofit/>
          </a:bodyPr>
          <a:lstStyle/>
          <a:p>
            <a:r>
              <a:rPr lang="en-IN" dirty="0"/>
              <a:t>Phishing Awareness Training</a:t>
            </a:r>
            <a:br>
              <a:rPr lang="en-IN" dirty="0"/>
            </a:br>
            <a:r>
              <a:rPr lang="en-IN" sz="2200" dirty="0"/>
              <a:t>Understanding &amp; Preventing Online Fraud</a:t>
            </a:r>
            <a:endParaRPr lang="en-US" sz="22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E37C8C-B9EB-77D8-9402-9E66A29BE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3784" y="551872"/>
            <a:ext cx="3385516" cy="1494477"/>
          </a:xfrm>
        </p:spPr>
        <p:txBody>
          <a:bodyPr/>
          <a:lstStyle/>
          <a:p>
            <a:pPr algn="ctr"/>
            <a:r>
              <a:rPr lang="en-US" dirty="0"/>
              <a:t>Presented by </a:t>
            </a:r>
          </a:p>
          <a:p>
            <a:pPr algn="ctr"/>
            <a:r>
              <a:rPr lang="en-US" dirty="0"/>
              <a:t>Nupoor Bande</a:t>
            </a:r>
          </a:p>
        </p:txBody>
      </p:sp>
    </p:spTree>
    <p:extLst>
      <p:ext uri="{BB962C8B-B14F-4D97-AF65-F5344CB8AC3E}">
        <p14:creationId xmlns:p14="http://schemas.microsoft.com/office/powerpoint/2010/main" val="39691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70CE-EA7A-562D-4C97-A0B4BAA12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 anchor="b">
            <a:normAutofit/>
          </a:bodyPr>
          <a:lstStyle/>
          <a:p>
            <a:r>
              <a:rPr lang="en-IN" sz="4200"/>
              <a:t>Interactive Quiz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6C1DBAE-071F-F14A-4EAA-971726EAE5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1" b="159"/>
          <a:stretch>
            <a:fillRect/>
          </a:stretch>
        </p:blipFill>
        <p:spPr>
          <a:xfrm>
            <a:off x="634029" y="630936"/>
            <a:ext cx="5652469" cy="5592063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61A5A-53A9-0E9D-AB74-B61533D20A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61021" y="2496190"/>
            <a:ext cx="4696943" cy="3726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Q1. Which is a sign of phishing?</a:t>
            </a:r>
          </a:p>
          <a:p>
            <a:pPr marL="0" indent="0">
              <a:buNone/>
            </a:pPr>
            <a:r>
              <a:rPr lang="en-US" dirty="0"/>
              <a:t>A) Correct spelling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B) Urgent request for password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C) Official domain name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851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E8CF3-7679-CCFD-5D85-C2EB5F265B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8555" y="1111827"/>
            <a:ext cx="9074511" cy="4311072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Q2. What should you check before clicking a link?</a:t>
            </a:r>
          </a:p>
          <a:p>
            <a:r>
              <a:rPr lang="en-US" sz="2000" b="0" dirty="0">
                <a:latin typeface="+mn-lt"/>
              </a:rPr>
              <a:t>A) Sender email</a:t>
            </a:r>
          </a:p>
          <a:p>
            <a:br>
              <a:rPr lang="en-US" sz="2000" b="0" dirty="0">
                <a:latin typeface="+mn-lt"/>
              </a:rPr>
            </a:br>
            <a:r>
              <a:rPr lang="en-US" sz="2000" b="0" dirty="0">
                <a:latin typeface="+mn-lt"/>
              </a:rPr>
              <a:t>B) Website URL</a:t>
            </a:r>
          </a:p>
          <a:p>
            <a:br>
              <a:rPr lang="en-US" sz="2000" b="0" dirty="0">
                <a:latin typeface="+mn-lt"/>
              </a:rPr>
            </a:br>
            <a:r>
              <a:rPr lang="en-US" sz="2000" b="0" dirty="0">
                <a:latin typeface="+mn-lt"/>
              </a:rPr>
              <a:t>C) HTTPS security</a:t>
            </a:r>
          </a:p>
          <a:p>
            <a:br>
              <a:rPr lang="en-US" sz="2000" b="0" dirty="0">
                <a:latin typeface="+mn-lt"/>
              </a:rPr>
            </a:br>
            <a:r>
              <a:rPr lang="en-US" sz="2000" b="0" dirty="0">
                <a:latin typeface="+mn-lt"/>
              </a:rPr>
              <a:t>D) All of the above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1682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86EA6-ACBA-8694-D86B-DD48F8DD381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47983" y="1435100"/>
            <a:ext cx="12074053" cy="1993900"/>
          </a:xfrm>
        </p:spPr>
        <p:txBody>
          <a:bodyPr/>
          <a:lstStyle/>
          <a:p>
            <a:r>
              <a:rPr lang="en-US" sz="3600" dirty="0"/>
              <a:t>Q3. Should you share OTP with bank officials?</a:t>
            </a:r>
            <a:endParaRPr lang="en-IN" sz="3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2BA3E8-35A2-0E13-7222-B6493A10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6956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4BCDB-A674-D133-1D74-DEBFEA52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3380187" cy="1108746"/>
          </a:xfrm>
        </p:spPr>
        <p:txBody>
          <a:bodyPr anchor="b">
            <a:normAutofit/>
          </a:bodyPr>
          <a:lstStyle/>
          <a:p>
            <a:r>
              <a:rPr lang="en-US" sz="2700"/>
              <a:t>Tools That Help Detect Phishing</a:t>
            </a:r>
            <a:endParaRPr lang="en-IN" sz="2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25F3B-7D62-3667-AB10-8F802BC399F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491461"/>
            <a:ext cx="3380313" cy="3731539"/>
          </a:xfrm>
        </p:spPr>
        <p:txBody>
          <a:bodyPr>
            <a:normAutofit/>
          </a:bodyPr>
          <a:lstStyle/>
          <a:p>
            <a:r>
              <a:rPr lang="en-US"/>
              <a:t>Email spam filters</a:t>
            </a:r>
          </a:p>
          <a:p>
            <a:endParaRPr lang="en-US"/>
          </a:p>
          <a:p>
            <a:r>
              <a:rPr lang="en-US"/>
              <a:t>Antivirus software</a:t>
            </a:r>
          </a:p>
          <a:p>
            <a:endParaRPr lang="en-US"/>
          </a:p>
          <a:p>
            <a:r>
              <a:rPr lang="en-US"/>
              <a:t>Browser security alerts</a:t>
            </a:r>
          </a:p>
          <a:p>
            <a:endParaRPr lang="en-US"/>
          </a:p>
          <a:p>
            <a:r>
              <a:rPr lang="en-US"/>
              <a:t>Cyber awareness training</a:t>
            </a:r>
          </a:p>
          <a:p>
            <a:endParaRPr lang="en-IN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FC633E6-D70D-0700-073D-B2CD40353C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6" r="25352"/>
          <a:stretch>
            <a:fillRect/>
          </a:stretch>
        </p:blipFill>
        <p:spPr>
          <a:xfrm>
            <a:off x="4761780" y="10"/>
            <a:ext cx="7430219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1004817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6C6BA0-24D6-1B53-0EF2-540F1D01ED25}"/>
              </a:ext>
            </a:extLst>
          </p:cNvPr>
          <p:cNvSpPr txBox="1"/>
          <p:nvPr/>
        </p:nvSpPr>
        <p:spPr>
          <a:xfrm>
            <a:off x="3782291" y="2660072"/>
            <a:ext cx="6141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2">
                    <a:lumMod val="10000"/>
                    <a:lumOff val="90000"/>
                  </a:schemeClr>
                </a:solidFill>
                <a:latin typeface="+mj-lt"/>
              </a:rPr>
              <a:t>THANKYOU </a:t>
            </a:r>
            <a:r>
              <a:rPr lang="en-US" sz="5400" dirty="0">
                <a:solidFill>
                  <a:schemeClr val="tx2">
                    <a:lumMod val="10000"/>
                    <a:lumOff val="90000"/>
                  </a:schemeClr>
                </a:solidFill>
              </a:rPr>
              <a:t>!</a:t>
            </a:r>
            <a:endParaRPr lang="en-IN" sz="5400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461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9519-237E-F154-0775-DC5A3CDF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494476"/>
          </a:xfrm>
        </p:spPr>
        <p:txBody>
          <a:bodyPr anchor="ctr">
            <a:normAutofit/>
          </a:bodyPr>
          <a:lstStyle/>
          <a:p>
            <a:r>
              <a:rPr lang="en-IN" dirty="0"/>
              <a:t>What is Phishing?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ACC6B-C7FD-0935-2022-57CCC9D64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338" y="2530166"/>
            <a:ext cx="5366717" cy="334581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Phishing is a cyber attack where attackers try to:</a:t>
            </a:r>
          </a:p>
          <a:p>
            <a:r>
              <a:rPr lang="en-US" sz="1800" dirty="0"/>
              <a:t>Trick people into sharing sensitive information</a:t>
            </a:r>
          </a:p>
          <a:p>
            <a:r>
              <a:rPr lang="en-US" sz="1800" dirty="0"/>
              <a:t>Steal passwords, banking details, or personal data</a:t>
            </a:r>
          </a:p>
          <a:p>
            <a:r>
              <a:rPr lang="en-US" sz="1800" dirty="0"/>
              <a:t>Spread malware through fake messages</a:t>
            </a:r>
          </a:p>
          <a:p>
            <a:endParaRPr lang="en-US" sz="18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 Attackers pretend to be trusted sources like:</a:t>
            </a:r>
          </a:p>
          <a:p>
            <a:r>
              <a:rPr lang="en-US" sz="1800" dirty="0"/>
              <a:t>Banks</a:t>
            </a:r>
          </a:p>
          <a:p>
            <a:r>
              <a:rPr lang="en-US" sz="1800" dirty="0"/>
              <a:t>Social media platforms</a:t>
            </a:r>
          </a:p>
          <a:p>
            <a:r>
              <a:rPr lang="en-US" sz="1800" dirty="0"/>
              <a:t>Companies</a:t>
            </a:r>
          </a:p>
          <a:p>
            <a:r>
              <a:rPr lang="en-US" sz="1800" dirty="0"/>
              <a:t>Government organizations</a:t>
            </a:r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571C3F9-91E1-A45E-AFE0-AFC9B74ACB96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603"/>
          <a:stretch>
            <a:fillRect/>
          </a:stretch>
        </p:blipFill>
        <p:spPr>
          <a:xfrm>
            <a:off x="6191246" y="2877190"/>
            <a:ext cx="5366717" cy="3345810"/>
          </a:xfrm>
          <a:noFill/>
        </p:spPr>
      </p:pic>
    </p:spTree>
    <p:extLst>
      <p:ext uri="{BB962C8B-B14F-4D97-AF65-F5344CB8AC3E}">
        <p14:creationId xmlns:p14="http://schemas.microsoft.com/office/powerpoint/2010/main" val="366457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F66A-6B78-8560-A60D-E9E22F134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494476"/>
          </a:xfrm>
        </p:spPr>
        <p:txBody>
          <a:bodyPr anchor="ctr">
            <a:normAutofit/>
          </a:bodyPr>
          <a:lstStyle/>
          <a:p>
            <a:r>
              <a:rPr lang="en-IN" sz="5600"/>
              <a:t>Why Phishing is Dangerous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A8977-C8A2-B532-AEED-A25F70C58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246" y="2877190"/>
            <a:ext cx="5366717" cy="334581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Phishing can lead to:</a:t>
            </a:r>
          </a:p>
          <a:p>
            <a:pPr>
              <a:buFont typeface="Wingdings" panose="05000000000000000000" pitchFamily="2" charset="2"/>
              <a:buChar char="v"/>
            </a:pPr>
            <a:endParaRPr lang="en-US" b="1" dirty="0"/>
          </a:p>
          <a:p>
            <a:r>
              <a:rPr lang="en-US" dirty="0"/>
              <a:t>Financial loss </a:t>
            </a:r>
          </a:p>
          <a:p>
            <a:r>
              <a:rPr lang="en-US" dirty="0"/>
              <a:t>Identity theft </a:t>
            </a:r>
          </a:p>
          <a:p>
            <a:r>
              <a:rPr lang="en-US" dirty="0"/>
              <a:t>Account hacking </a:t>
            </a:r>
          </a:p>
          <a:p>
            <a:r>
              <a:rPr lang="en-US" dirty="0"/>
              <a:t>Data leakage </a:t>
            </a:r>
          </a:p>
          <a:p>
            <a:r>
              <a:rPr lang="en-US" dirty="0"/>
              <a:t>Malware infections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D2D439-9DCB-4517-0A6E-42D8537C3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" r="2590" b="1"/>
          <a:stretch>
            <a:fillRect/>
          </a:stretch>
        </p:blipFill>
        <p:spPr>
          <a:xfrm>
            <a:off x="634029" y="2877190"/>
            <a:ext cx="5366717" cy="33458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2983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15B29-4E45-6F70-804F-B315516D2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7" y="4531056"/>
            <a:ext cx="6670782" cy="2223035"/>
          </a:xfrm>
        </p:spPr>
        <p:txBody>
          <a:bodyPr/>
          <a:lstStyle/>
          <a:p>
            <a:r>
              <a:rPr lang="en-IN" dirty="0"/>
              <a:t>Types of Phishing Attacks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DC57-B250-944C-B430-81AE4BA0428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94397" y="0"/>
            <a:ext cx="4328485" cy="675409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Email Phishing</a:t>
            </a:r>
          </a:p>
          <a:p>
            <a:r>
              <a:rPr lang="en-US" sz="2400" dirty="0"/>
              <a:t>Fake emails pretending to be legitimate.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Spear Phishing</a:t>
            </a:r>
          </a:p>
          <a:p>
            <a:r>
              <a:rPr lang="en-US" sz="2400" dirty="0"/>
              <a:t>Targeted attacks on specific individuals.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 Smishing</a:t>
            </a:r>
          </a:p>
          <a:p>
            <a:r>
              <a:rPr lang="en-US" sz="2400" dirty="0"/>
              <a:t>Phishing through SMS messages.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1" dirty="0"/>
              <a:t>Vishing</a:t>
            </a:r>
          </a:p>
          <a:p>
            <a:r>
              <a:rPr lang="en-US" sz="2400" dirty="0"/>
              <a:t>Phishing using phone calls.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6EC7D23-CAC8-C170-13D8-6CDA67D5FC0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 r="1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10891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EEB1B-DBD7-41AD-2575-01C987DE8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544345"/>
            <a:ext cx="8481400" cy="1484254"/>
          </a:xfrm>
        </p:spPr>
        <p:txBody>
          <a:bodyPr/>
          <a:lstStyle/>
          <a:p>
            <a:r>
              <a:rPr lang="en-IN" dirty="0"/>
              <a:t>How Phishing Works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5ED8D26-02B4-7443-5A32-BAB77D9010F1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 bwMode="auto">
          <a:xfrm>
            <a:off x="634029" y="2405519"/>
            <a:ext cx="5635197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Attacker creates fake message or website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Sends link or attachment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Victim clicks link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Victim enters sensitive information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Attacker steals data</a:t>
            </a:r>
          </a:p>
        </p:txBody>
      </p:sp>
    </p:spTree>
    <p:extLst>
      <p:ext uri="{BB962C8B-B14F-4D97-AF65-F5344CB8AC3E}">
        <p14:creationId xmlns:p14="http://schemas.microsoft.com/office/powerpoint/2010/main" val="957657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6E2C-040E-4D92-F9F7-F61C47F4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739" y="342899"/>
            <a:ext cx="7731038" cy="1632035"/>
          </a:xfrm>
        </p:spPr>
        <p:txBody>
          <a:bodyPr/>
          <a:lstStyle/>
          <a:p>
            <a:r>
              <a:rPr lang="en-US" dirty="0"/>
              <a:t>How to Recognize Phishing Emails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E18F-CF72-C06C-3020-B9FA4DEAB72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0511" y="2130136"/>
            <a:ext cx="6595450" cy="3635664"/>
          </a:xfrm>
        </p:spPr>
        <p:txBody>
          <a:bodyPr/>
          <a:lstStyle/>
          <a:p>
            <a:r>
              <a:rPr lang="en-US" dirty="0">
                <a:latin typeface="+mn-lt"/>
              </a:rPr>
              <a:t>Look for:</a:t>
            </a:r>
          </a:p>
          <a:p>
            <a:r>
              <a:rPr lang="en-US" dirty="0">
                <a:latin typeface="+mn-lt"/>
              </a:rPr>
              <a:t>❌ Unknown sender</a:t>
            </a:r>
          </a:p>
          <a:p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❌ Spelling or grammar mistakes</a:t>
            </a:r>
          </a:p>
          <a:p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❌ Urgent or threatening messages</a:t>
            </a:r>
          </a:p>
          <a:p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❌ Suspicious links</a:t>
            </a:r>
          </a:p>
          <a:p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❌ Requests for passwords or OT</a:t>
            </a:r>
            <a:r>
              <a:rPr lang="en-US" sz="2400" dirty="0">
                <a:latin typeface="+mn-lt"/>
              </a:rPr>
              <a:t>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53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72E60-36FD-F7E7-C957-DF8BF62A0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Identify Fake Websites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D878A-4B9E-3961-E9F6-7C5E94DAEB6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b="1" dirty="0"/>
              <a:t>Check for:</a:t>
            </a:r>
          </a:p>
          <a:p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✅ HTTPS security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✅ Correct domain name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✅ Professional design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✅ Valid contact information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3141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BD2B9-C4B4-E2DF-C018-5BC55814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 anchor="b">
            <a:normAutofit/>
          </a:bodyPr>
          <a:lstStyle/>
          <a:p>
            <a:r>
              <a:rPr lang="en-US" sz="3300"/>
              <a:t>Best Practices to Stay Safe</a:t>
            </a:r>
            <a:endParaRPr lang="en-IN" sz="330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E5A0FC8-A3C7-019A-57E5-B7E9F22EEF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7502"/>
          <a:stretch>
            <a:fillRect/>
          </a:stretch>
        </p:blipFill>
        <p:spPr>
          <a:xfrm>
            <a:off x="634029" y="630936"/>
            <a:ext cx="5652469" cy="5592063"/>
          </a:xfr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0F92DC-922D-C90D-806C-D241D352EC2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61021" y="2496190"/>
            <a:ext cx="4696943" cy="3726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900" dirty="0"/>
              <a:t>✔ Never share passwords or OTP</a:t>
            </a:r>
          </a:p>
          <a:p>
            <a:pPr marL="0" indent="0">
              <a:buNone/>
            </a:pPr>
            <a:br>
              <a:rPr lang="en-IN" sz="1900" dirty="0"/>
            </a:br>
            <a:r>
              <a:rPr lang="en-IN" sz="1900" dirty="0"/>
              <a:t>✔ Verify sender before clicking links</a:t>
            </a:r>
          </a:p>
          <a:p>
            <a:pPr marL="0" indent="0">
              <a:buNone/>
            </a:pPr>
            <a:br>
              <a:rPr lang="en-IN" sz="1900" dirty="0"/>
            </a:br>
            <a:r>
              <a:rPr lang="en-IN" sz="1900" dirty="0"/>
              <a:t>✔ Use strong passwords</a:t>
            </a:r>
          </a:p>
          <a:p>
            <a:pPr marL="0" indent="0">
              <a:buNone/>
            </a:pPr>
            <a:br>
              <a:rPr lang="en-IN" sz="1900" dirty="0"/>
            </a:br>
            <a:r>
              <a:rPr lang="en-IN" sz="1900" dirty="0"/>
              <a:t>✔ Enable two-factor authentication</a:t>
            </a:r>
          </a:p>
          <a:p>
            <a:pPr marL="0" indent="0">
              <a:buNone/>
            </a:pPr>
            <a:br>
              <a:rPr lang="en-IN" sz="1900" dirty="0"/>
            </a:br>
            <a:r>
              <a:rPr lang="en-IN" sz="1900" dirty="0"/>
              <a:t>✔ Avoid downloading unknown attachments</a:t>
            </a:r>
          </a:p>
          <a:p>
            <a:pPr marL="0" indent="0">
              <a:buNone/>
            </a:pPr>
            <a:br>
              <a:rPr lang="en-IN" sz="1900" dirty="0"/>
            </a:br>
            <a:r>
              <a:rPr lang="en-IN" sz="1900" dirty="0"/>
              <a:t>✔ Keep software updated</a:t>
            </a:r>
          </a:p>
          <a:p>
            <a:endParaRPr lang="en-IN" sz="1900" dirty="0"/>
          </a:p>
        </p:txBody>
      </p:sp>
    </p:spTree>
    <p:extLst>
      <p:ext uri="{BB962C8B-B14F-4D97-AF65-F5344CB8AC3E}">
        <p14:creationId xmlns:p14="http://schemas.microsoft.com/office/powerpoint/2010/main" val="3765966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F3BE-13AD-14D8-F700-9A000F3D8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02" y="716312"/>
            <a:ext cx="5600516" cy="2599051"/>
          </a:xfrm>
        </p:spPr>
        <p:txBody>
          <a:bodyPr/>
          <a:lstStyle/>
          <a:p>
            <a:r>
              <a:rPr lang="en-IN" dirty="0"/>
              <a:t>Real-World Phishing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C287A-D760-7266-5FAA-FDF748F483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47408" y="1803154"/>
            <a:ext cx="6629399" cy="3730999"/>
          </a:xfrm>
        </p:spPr>
        <p:txBody>
          <a:bodyPr>
            <a:normAutofit lnSpcReduction="10000"/>
          </a:bodyPr>
          <a:lstStyle/>
          <a:p>
            <a:r>
              <a:rPr lang="en-US" sz="2600" b="1" dirty="0"/>
              <a:t>Example 1:</a:t>
            </a:r>
          </a:p>
          <a:p>
            <a:r>
              <a:rPr lang="en-US" sz="2600" dirty="0"/>
              <a:t>Fake bank SMS asking for account verification </a:t>
            </a:r>
          </a:p>
          <a:p>
            <a:endParaRPr lang="en-US" sz="2600" b="1" dirty="0"/>
          </a:p>
          <a:p>
            <a:r>
              <a:rPr lang="en-US" sz="2600" b="1" dirty="0"/>
              <a:t>Example 2:</a:t>
            </a:r>
          </a:p>
          <a:p>
            <a:r>
              <a:rPr lang="en-US" sz="2600" dirty="0"/>
              <a:t>Fake Instagram login page stealing passwords</a:t>
            </a:r>
          </a:p>
          <a:p>
            <a:endParaRPr lang="en-US" sz="2600" b="1" dirty="0"/>
          </a:p>
          <a:p>
            <a:r>
              <a:rPr lang="en-US" sz="2600" b="1" dirty="0"/>
              <a:t>Example 3:</a:t>
            </a:r>
          </a:p>
          <a:p>
            <a:r>
              <a:rPr lang="en-US" sz="2600" dirty="0"/>
              <a:t>Job scam emails asking registration fees.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5360709"/>
      </p:ext>
    </p:extLst>
  </p:cSld>
  <p:clrMapOvr>
    <a:masterClrMapping/>
  </p:clrMapOvr>
</p:sld>
</file>

<file path=ppt/theme/theme1.xml><?xml version="1.0" encoding="utf-8"?>
<a:theme xmlns:a="http://schemas.openxmlformats.org/drawingml/2006/main" name="BoldUnderlinesKeynote">
  <a:themeElements>
    <a:clrScheme name="NB - Keynote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003A41"/>
      </a:accent1>
      <a:accent2>
        <a:srgbClr val="ECEBE3"/>
      </a:accent2>
      <a:accent3>
        <a:srgbClr val="400023"/>
      </a:accent3>
      <a:accent4>
        <a:srgbClr val="68989E"/>
      </a:accent4>
      <a:accent5>
        <a:srgbClr val="BFB360"/>
      </a:accent5>
      <a:accent6>
        <a:srgbClr val="BF6093"/>
      </a:accent6>
      <a:hlink>
        <a:srgbClr val="169C9A"/>
      </a:hlink>
      <a:folHlink>
        <a:srgbClr val="E15C3D"/>
      </a:folHlink>
    </a:clrScheme>
    <a:fontScheme name="Custom 9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underlines keynote presentation _win32_DN_v2" id="{E18D5B16-117C-46FD-8B97-39D77F728B32}" vid="{93298573-99F9-4CB3-90C8-DB41313B57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230e9df3-be65-4c73-a93b-d1236ebd677e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{9A529E9C-EFA6-455E-9BAD-CB32A743325B}e68b7f07-47f1-4c94-a1ca-e7d736a42cf8-TF86f18fb6-1448-4a46-9973-da86b5b4a1df94418399_win32</Template>
  <TotalTime>73</TotalTime>
  <Words>358</Words>
  <Application>Microsoft Office PowerPoint</Application>
  <PresentationFormat>Widescreen</PresentationFormat>
  <Paragraphs>92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Light</vt:lpstr>
      <vt:lpstr>Arial</vt:lpstr>
      <vt:lpstr>Wingdings</vt:lpstr>
      <vt:lpstr>BoldUnderlinesKeynote</vt:lpstr>
      <vt:lpstr>Phishing Awareness Training Understanding &amp; Preventing Online Fraud</vt:lpstr>
      <vt:lpstr>What is Phishing?</vt:lpstr>
      <vt:lpstr>Why Phishing is Dangerous</vt:lpstr>
      <vt:lpstr>Types of Phishing Attacks</vt:lpstr>
      <vt:lpstr>How Phishing Works</vt:lpstr>
      <vt:lpstr>How to Recognize Phishing Emails</vt:lpstr>
      <vt:lpstr>How to Identify Fake Websites</vt:lpstr>
      <vt:lpstr>Best Practices to Stay Safe</vt:lpstr>
      <vt:lpstr>Real-World Phishing Examples</vt:lpstr>
      <vt:lpstr>Interactive Quiz </vt:lpstr>
      <vt:lpstr>PowerPoint Presentation</vt:lpstr>
      <vt:lpstr>PowerPoint Presentation</vt:lpstr>
      <vt:lpstr>Tools That Help Detect Phishing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Nupoor Bande</dc:creator>
  <cp:lastModifiedBy>Nupoor Bande</cp:lastModifiedBy>
  <cp:revision>1</cp:revision>
  <dcterms:created xsi:type="dcterms:W3CDTF">2026-02-10T05:05:36Z</dcterms:created>
  <dcterms:modified xsi:type="dcterms:W3CDTF">2026-02-10T06:19:00Z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